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6600"/>
    <a:srgbClr val="00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B25E32-B571-4CF3-8B05-D0A572F5F78F}" v="1" dt="2026-04-02T14:15:42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02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baudeau, Matthew" userId="45a5e126-b444-4d16-90c1-6be46c2191d0" providerId="ADAL" clId="{6E53FF90-CE15-4ACD-BF14-0CB48446B2B3}"/>
    <pc:docChg chg="modSld">
      <pc:chgData name="Thibaudeau, Matthew" userId="45a5e126-b444-4d16-90c1-6be46c2191d0" providerId="ADAL" clId="{6E53FF90-CE15-4ACD-BF14-0CB48446B2B3}" dt="2026-04-02T14:19:59.193" v="93" actId="20577"/>
      <pc:docMkLst>
        <pc:docMk/>
      </pc:docMkLst>
      <pc:sldChg chg="addSp modSp mod">
        <pc:chgData name="Thibaudeau, Matthew" userId="45a5e126-b444-4d16-90c1-6be46c2191d0" providerId="ADAL" clId="{6E53FF90-CE15-4ACD-BF14-0CB48446B2B3}" dt="2026-04-02T14:19:59.193" v="93" actId="20577"/>
        <pc:sldMkLst>
          <pc:docMk/>
          <pc:sldMk cId="0" sldId="257"/>
        </pc:sldMkLst>
        <pc:spChg chg="add mod">
          <ac:chgData name="Thibaudeau, Matthew" userId="45a5e126-b444-4d16-90c1-6be46c2191d0" providerId="ADAL" clId="{6E53FF90-CE15-4ACD-BF14-0CB48446B2B3}" dt="2026-04-02T14:17:47.819" v="61" actId="1036"/>
          <ac:spMkLst>
            <pc:docMk/>
            <pc:sldMk cId="0" sldId="257"/>
            <ac:spMk id="2" creationId="{BA5A7128-9AB4-BA60-13C9-90848C056F03}"/>
          </ac:spMkLst>
        </pc:spChg>
        <pc:spChg chg="mod">
          <ac:chgData name="Thibaudeau, Matthew" userId="45a5e126-b444-4d16-90c1-6be46c2191d0" providerId="ADAL" clId="{6E53FF90-CE15-4ACD-BF14-0CB48446B2B3}" dt="2026-04-02T14:19:59.193" v="93" actId="20577"/>
          <ac:spMkLst>
            <pc:docMk/>
            <pc:sldMk cId="0" sldId="257"/>
            <ac:spMk id="4" creationId="{A1AFFE3F-2A31-DABE-A81E-2C232111F3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33310-4D3E-68E9-F69E-CA9E7EAEE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1A7FF-7A4F-4BFF-8624-B975E38666E4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543A1-49A7-8488-3FAA-ECD92C4D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0DD2C-801D-2D7A-57DB-92DD2FD3F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84E66-79DF-49F5-B5C9-5EDC3BEDA9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02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89D3D-222D-8309-83CE-007C8437C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E86E3-F3E8-46EB-8F97-44E98587E805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A54F1-387D-260B-B79E-55A5DE7C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B3926-8565-68EC-F2A1-E0512BAB4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48FC6-5DF5-48F6-BC57-7A91D0CFB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80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D79DB-513E-E2B8-2669-5393F3A9E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AD70-7F68-4903-8E5C-A7473DC13100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72490-19C6-20E4-B24C-4970B14E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00E2D-587F-D385-5375-11B929A4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E1C96-C4F8-4708-9A87-05E508770D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13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396ED-2DE4-6A87-1EF2-EB1D623A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83C9B-0CF5-4FEF-81C1-FEDB5D8E70CB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92034-DF32-E695-CF0A-C572253C5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46E85-0A96-AD3D-0C7F-9913029BD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56237-C690-474F-A669-1579B36F7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05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CED78-B0AF-281D-707C-32382EF91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2DE1B-54D5-43C9-80E4-55C2C8B55F1F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3C243-87DD-8BFB-F10E-A7B47A2A6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0D4B1-53C3-D634-A7E4-E2075EA10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EB6A3-F0FA-47B5-9155-D86A1D8B08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63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BDD0B6-AE61-5F77-6BB4-0FCFB5027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AADFD-8929-40E8-9825-122195E006E4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6D04904-C51F-D2AE-15D0-89F359BE3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A8ADB9-0664-10EF-CEEE-699D7BD32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BB88-DED9-49E3-B2DE-A7C748E8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71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4CEB566-A81A-8452-0880-BE234EA6F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A76FF-C431-47FE-AE40-7B9D66F27CEB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EF42822-45AD-C7CB-8320-E5AABE592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C059D72-D0F0-EC97-33B0-84F7FF0AA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55CF1-F179-41B8-94F8-169E4C1215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04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2DB2475-458B-B55B-86AF-6EF402F1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72D6B-AFC4-4443-AA50-6748AF4DEF53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8E993B4-EF5A-2107-4C56-7254AA4BF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AD9055-67C8-9891-0FBE-A87583A60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D46F3-FDBC-480C-8235-FB9A204EB0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425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9377DA6-8936-6529-8CE2-BA412A4D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03BD6-F08E-4737-8A9A-06837BAA2686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6D16B26-2554-7ACC-BD30-C4DF0CA32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F0B6449-C5C1-92B5-AEC2-CEFE62BE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D148E-D151-4A77-B09A-442946D74C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59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9D216B-5CF7-BB70-4C71-B0D5C0A5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C8CE5-E514-4BB6-ABFF-4A2D96BB6A1E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AE3455A-CC94-057D-823E-85E9E053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13717-E789-7CD9-E9AE-B1631AFF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6267C-43AE-43B3-AA4F-A6E7CC5F9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61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5211B0-637C-E918-349A-02EDA441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45257-8530-4C3C-B932-BECCEC259066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033DD3-3D1F-4AF4-A2A1-628A908DD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270821-E87D-5396-E389-696BC2BB0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D56C4-4DCD-4944-9C27-2F04650BE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27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0E031E9-E6E8-9761-8092-3942BBBAE9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A6C5D0F-AEEE-D03E-ACFE-B38E70618E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E5CA4-3812-75B1-1346-B7ED3EF8A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DBA865-8113-4281-8E30-78A657ABB7A7}" type="datetimeFigureOut">
              <a:rPr lang="en-US"/>
              <a:pPr>
                <a:defRPr/>
              </a:pPr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DF95E-C196-733E-E5C1-C55C907C8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FC972-A139-1BDB-CCC6-3B69985F0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F3C76B1-9921-4EAC-9559-52C3426C1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E6BB636-7B36-CB6D-ED01-5FB62A52B9C3}"/>
              </a:ext>
            </a:extLst>
          </p:cNvPr>
          <p:cNvSpPr/>
          <p:nvPr/>
        </p:nvSpPr>
        <p:spPr>
          <a:xfrm>
            <a:off x="0" y="1828800"/>
            <a:ext cx="6858000" cy="1600200"/>
          </a:xfrm>
          <a:prstGeom prst="rect">
            <a:avLst/>
          </a:prstGeom>
          <a:gradFill flip="none" rotWithShape="1">
            <a:gsLst>
              <a:gs pos="25000">
                <a:srgbClr val="003300">
                  <a:alpha val="85000"/>
                </a:srgbClr>
              </a:gs>
              <a:gs pos="45000">
                <a:srgbClr val="003300">
                  <a:alpha val="75000"/>
                </a:srgbClr>
              </a:gs>
              <a:gs pos="75000">
                <a:schemeClr val="bg1">
                  <a:lumMod val="85000"/>
                </a:schemeClr>
              </a:gs>
              <a:gs pos="100000">
                <a:srgbClr val="0066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3" name="TextBox 2">
            <a:extLst>
              <a:ext uri="{FF2B5EF4-FFF2-40B4-BE49-F238E27FC236}">
                <a16:creationId xmlns:a16="http://schemas.microsoft.com/office/drawing/2014/main" id="{8B03F07A-5F69-D6F7-C23D-B24F7C156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6858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 Narrow" panose="020B0606020202030204" pitchFamily="34" charset="0"/>
              </a:rPr>
              <a:t>Boys’ Spring 2026 Training Sessions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04B9EEF-73D6-DDB4-42AF-919B5DA64FD1}"/>
              </a:ext>
            </a:extLst>
          </p:cNvPr>
          <p:cNvCxnSpPr/>
          <p:nvPr/>
        </p:nvCxnSpPr>
        <p:spPr>
          <a:xfrm>
            <a:off x="317500" y="2362200"/>
            <a:ext cx="61722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2">
            <a:extLst>
              <a:ext uri="{FF2B5EF4-FFF2-40B4-BE49-F238E27FC236}">
                <a16:creationId xmlns:a16="http://schemas.microsoft.com/office/drawing/2014/main" id="{4431760A-E360-B65D-2431-CE87174F7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4648200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4C5D2AD-C8B3-4045-F916-C0E5609B9706}"/>
              </a:ext>
            </a:extLst>
          </p:cNvPr>
          <p:cNvSpPr txBox="1"/>
          <p:nvPr/>
        </p:nvSpPr>
        <p:spPr>
          <a:xfrm>
            <a:off x="0" y="2517775"/>
            <a:ext cx="3403600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Small group sizes (max 20)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Trainers:  Novi HS and Novi</a:t>
            </a:r>
          </a:p>
          <a:p>
            <a:pPr>
              <a:tabLst>
                <a:tab pos="1203325" algn="l"/>
              </a:tabLst>
              <a:defRPr/>
            </a:pPr>
            <a:r>
              <a:rPr lang="en-US" sz="16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	Cats coaches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6C7941-4018-0550-A06F-D30B0AA528B8}"/>
              </a:ext>
            </a:extLst>
          </p:cNvPr>
          <p:cNvSpPr txBox="1"/>
          <p:nvPr/>
        </p:nvSpPr>
        <p:spPr>
          <a:xfrm>
            <a:off x="3403600" y="2522538"/>
            <a:ext cx="3454400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All 5 sessions for $150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Each session will focus on a particular skillset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FFE3F-2A31-DABE-A81E-2C232111F347}"/>
              </a:ext>
            </a:extLst>
          </p:cNvPr>
          <p:cNvSpPr txBox="1"/>
          <p:nvPr/>
        </p:nvSpPr>
        <p:spPr>
          <a:xfrm>
            <a:off x="104775" y="3629085"/>
            <a:ext cx="6629400" cy="45243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914400" algn="l"/>
              </a:tabLst>
              <a:defRPr/>
            </a:pPr>
            <a:r>
              <a:rPr lang="en-US" sz="1600" b="1" dirty="0"/>
              <a:t>Dates / Topics:</a:t>
            </a:r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Thursday, April 23 — Ball Handling</a:t>
            </a:r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Thursday, April 30 — Shooting</a:t>
            </a:r>
            <a:endParaRPr lang="en-US" sz="1600" b="1" dirty="0"/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Thursday, May 7 — Fast Break</a:t>
            </a:r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Thursday, May 14 — Scoring (One-on-One and 2-on-2)</a:t>
            </a:r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Thursday, May 21 — Defense and Scrimmages</a:t>
            </a:r>
          </a:p>
          <a:p>
            <a:pPr>
              <a:tabLst>
                <a:tab pos="457200" algn="l"/>
                <a:tab pos="3429000" algn="l"/>
              </a:tabLst>
              <a:defRPr/>
            </a:pPr>
            <a:r>
              <a:rPr lang="en-US" sz="1600" dirty="0"/>
              <a:t>	</a:t>
            </a: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</a:rPr>
              <a:t>Location:  Novi Middle School (49000 Eleven Mile Road, Novi)</a:t>
            </a:r>
          </a:p>
          <a:p>
            <a:pPr>
              <a:defRPr/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</a:rPr>
              <a:t>Times:</a:t>
            </a:r>
          </a:p>
          <a:p>
            <a:pPr marL="746125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prstClr val="black"/>
                </a:solidFill>
              </a:rPr>
              <a:t>3</a:t>
            </a:r>
            <a:r>
              <a:rPr lang="en-US" sz="1600" baseline="30000" dirty="0">
                <a:solidFill>
                  <a:prstClr val="black"/>
                </a:solidFill>
              </a:rPr>
              <a:t>rd</a:t>
            </a:r>
            <a:r>
              <a:rPr lang="en-US" sz="1600" dirty="0">
                <a:solidFill>
                  <a:prstClr val="black"/>
                </a:solidFill>
              </a:rPr>
              <a:t> through 5</a:t>
            </a:r>
            <a:r>
              <a:rPr lang="en-US" sz="1600" baseline="30000" dirty="0">
                <a:solidFill>
                  <a:prstClr val="black"/>
                </a:solidFill>
              </a:rPr>
              <a:t>h</a:t>
            </a:r>
            <a:r>
              <a:rPr lang="en-US" sz="1600" dirty="0">
                <a:solidFill>
                  <a:prstClr val="black"/>
                </a:solidFill>
              </a:rPr>
              <a:t> Grade:  6:00 to 7:30 PM</a:t>
            </a:r>
          </a:p>
          <a:p>
            <a:pPr marL="746125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prstClr val="black"/>
                </a:solidFill>
              </a:rPr>
              <a:t>6</a:t>
            </a:r>
            <a:r>
              <a:rPr lang="en-US" sz="1600" baseline="30000" dirty="0">
                <a:solidFill>
                  <a:prstClr val="black"/>
                </a:solidFill>
              </a:rPr>
              <a:t>th</a:t>
            </a:r>
            <a:r>
              <a:rPr lang="en-US" sz="1600" dirty="0">
                <a:solidFill>
                  <a:prstClr val="black"/>
                </a:solidFill>
              </a:rPr>
              <a:t> through 8</a:t>
            </a:r>
            <a:r>
              <a:rPr lang="en-US" sz="1600" baseline="30000" dirty="0">
                <a:solidFill>
                  <a:prstClr val="black"/>
                </a:solidFill>
              </a:rPr>
              <a:t>th</a:t>
            </a:r>
            <a:r>
              <a:rPr lang="en-US" sz="1600" dirty="0">
                <a:solidFill>
                  <a:prstClr val="black"/>
                </a:solidFill>
              </a:rPr>
              <a:t> Grade:  7:30 to 9:00 PM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</a:rPr>
              <a:t>Registration and Pricing:</a:t>
            </a:r>
          </a:p>
          <a:p>
            <a:pPr marL="746125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prstClr val="black"/>
                </a:solidFill>
              </a:rPr>
              <a:t>Register for all 5 sessions for just $150</a:t>
            </a:r>
          </a:p>
          <a:p>
            <a:pPr marL="746125" indent="-285750">
              <a:buFont typeface="Wingdings" panose="05000000000000000000" pitchFamily="2" charset="2"/>
              <a:buChar char="Ø"/>
              <a:defRPr/>
            </a:pPr>
            <a:r>
              <a:rPr lang="en-US" sz="1600" dirty="0">
                <a:solidFill>
                  <a:prstClr val="black"/>
                </a:solidFill>
              </a:rPr>
              <a:t>Maximum of 20 participants per session 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endParaRPr lang="en-US" sz="1600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1600" b="1" dirty="0">
                <a:solidFill>
                  <a:prstClr val="black"/>
                </a:solidFill>
              </a:rPr>
              <a:t>Questions / Info:  </a:t>
            </a:r>
            <a:r>
              <a:rPr lang="en-US" sz="1600" dirty="0">
                <a:solidFill>
                  <a:prstClr val="black"/>
                </a:solidFill>
              </a:rPr>
              <a:t>Contact Matt Thibaudeau (313) 570-4084</a:t>
            </a:r>
            <a:endParaRPr lang="en-US" sz="1600" dirty="0"/>
          </a:p>
        </p:txBody>
      </p:sp>
      <p:sp>
        <p:nvSpPr>
          <p:cNvPr id="2059" name="TextBox 12">
            <a:extLst>
              <a:ext uri="{FF2B5EF4-FFF2-40B4-BE49-F238E27FC236}">
                <a16:creationId xmlns:a16="http://schemas.microsoft.com/office/drawing/2014/main" id="{8019B5FD-35D0-DF22-C629-6451635B3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8759825"/>
            <a:ext cx="2057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Check us out on facebook</a:t>
            </a:r>
            <a:endParaRPr lang="en-US" altLang="en-US" sz="1400" b="1"/>
          </a:p>
        </p:txBody>
      </p:sp>
      <p:pic>
        <p:nvPicPr>
          <p:cNvPr id="2060" name="Picture 2">
            <a:extLst>
              <a:ext uri="{FF2B5EF4-FFF2-40B4-BE49-F238E27FC236}">
                <a16:creationId xmlns:a16="http://schemas.microsoft.com/office/drawing/2014/main" id="{40F7BEE9-FB76-32EC-6A14-E632301B4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853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4">
            <a:extLst>
              <a:ext uri="{FF2B5EF4-FFF2-40B4-BE49-F238E27FC236}">
                <a16:creationId xmlns:a16="http://schemas.microsoft.com/office/drawing/2014/main" id="{1D443D36-7963-EA2D-97DC-F9E5F3E12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650" y="8178800"/>
            <a:ext cx="2622550" cy="647700"/>
          </a:xfrm>
          <a:prstGeom prst="roundRect">
            <a:avLst>
              <a:gd name="adj" fmla="val 16667"/>
            </a:avLst>
          </a:prstGeom>
          <a:solidFill>
            <a:srgbClr val="003300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</a:rPr>
              <a:t>Please register in advance at: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</a:rPr>
              <a:t>www.novicatsbasketball.com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5A7128-9AB4-BA60-13C9-90848C056F03}"/>
              </a:ext>
            </a:extLst>
          </p:cNvPr>
          <p:cNvSpPr txBox="1"/>
          <p:nvPr/>
        </p:nvSpPr>
        <p:spPr>
          <a:xfrm>
            <a:off x="4800600" y="6881336"/>
            <a:ext cx="1905000" cy="738664"/>
          </a:xfrm>
          <a:prstGeom prst="rect">
            <a:avLst/>
          </a:prstGeom>
          <a:solidFill>
            <a:srgbClr val="FFFFCC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Discount for Novi Cats rostered winter team players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172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Aptos</vt:lpstr>
      <vt:lpstr>Arial Narrow</vt:lpstr>
      <vt:lpstr>Wingdings</vt:lpstr>
      <vt:lpstr>Office Theme</vt:lpstr>
      <vt:lpstr>PowerPoint Presentation</vt:lpstr>
    </vt:vector>
  </TitlesOfParts>
  <Company>Blue Cross Blue Shield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e129033</dc:creator>
  <cp:lastModifiedBy>Thibaudeau, Matthew</cp:lastModifiedBy>
  <cp:revision>61</cp:revision>
  <dcterms:created xsi:type="dcterms:W3CDTF">2014-09-17T19:17:57Z</dcterms:created>
  <dcterms:modified xsi:type="dcterms:W3CDTF">2026-04-02T14:20:09Z</dcterms:modified>
</cp:coreProperties>
</file>